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6" r:id="rId7"/>
    <p:sldId id="265" r:id="rId8"/>
    <p:sldId id="263" r:id="rId9"/>
    <p:sldId id="264" r:id="rId10"/>
    <p:sldId id="262" r:id="rId11"/>
    <p:sldId id="25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2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611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30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71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159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881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689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308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42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169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94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92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Ça fait pas de sens!  Corrigez les phrases: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56758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Hier, un criminel a été trouvé coupable par un tribunal parce qu’il a voté.</a:t>
            </a:r>
          </a:p>
        </p:txBody>
      </p:sp>
    </p:spTree>
    <p:extLst>
      <p:ext uri="{BB962C8B-B14F-4D97-AF65-F5344CB8AC3E}">
        <p14:creationId xmlns:p14="http://schemas.microsoft.com/office/powerpoint/2010/main" val="1351170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Ça fait pas de sens!  Corrigez les phrases: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56758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Un juge utilise la peur et la cruauté pour menacer les gens pour accomplir leurs buts.</a:t>
            </a:r>
          </a:p>
        </p:txBody>
      </p:sp>
    </p:spTree>
    <p:extLst>
      <p:ext uri="{BB962C8B-B14F-4D97-AF65-F5344CB8AC3E}">
        <p14:creationId xmlns:p14="http://schemas.microsoft.com/office/powerpoint/2010/main" val="1343678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Imaginez que vous êtes avocat(e).  Est-ce que </a:t>
            </a:r>
            <a:r>
              <a:rPr lang="fr-FR" sz="4000" dirty="0" err="1" smtClean="0">
                <a:latin typeface="Dimbo" panose="020B0603010101010101" pitchFamily="34" charset="0"/>
              </a:rPr>
              <a:t>Bnima</a:t>
            </a:r>
            <a:r>
              <a:rPr lang="fr-FR" sz="4000" dirty="0" smtClean="0">
                <a:latin typeface="Dimbo" panose="020B0603010101010101" pitchFamily="34" charset="0"/>
              </a:rPr>
              <a:t> B est coupable?</a:t>
            </a:r>
          </a:p>
          <a:p>
            <a:r>
              <a:rPr lang="fr-FR" sz="4000" dirty="0" smtClean="0">
                <a:latin typeface="Dimbo" panose="020B0603010101010101" pitchFamily="34" charset="0"/>
              </a:rPr>
              <a:t>Quelle sont les évidences?</a:t>
            </a:r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718496"/>
            <a:ext cx="11364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Elle est coupable:					Elle n’est pas coupable:</a:t>
            </a:r>
            <a:endParaRPr lang="fr-FR" sz="40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640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Ça fait pas de sens!  Corrigez les phrases: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56758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Un criminel a enlevé un parent dans un parc hier.</a:t>
            </a:r>
          </a:p>
        </p:txBody>
      </p:sp>
    </p:spTree>
    <p:extLst>
      <p:ext uri="{BB962C8B-B14F-4D97-AF65-F5344CB8AC3E}">
        <p14:creationId xmlns:p14="http://schemas.microsoft.com/office/powerpoint/2010/main" val="2566691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Ça fait pas de sens!  Corrigez les phrases: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56758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Un avocat se consacre à l’injustice.</a:t>
            </a:r>
          </a:p>
        </p:txBody>
      </p:sp>
    </p:spTree>
    <p:extLst>
      <p:ext uri="{BB962C8B-B14F-4D97-AF65-F5344CB8AC3E}">
        <p14:creationId xmlns:p14="http://schemas.microsoft.com/office/powerpoint/2010/main" val="1362652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Ça fait pas de sens!  Corrigez les phrases: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56758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Un avocat se consacre à l’injustice parce qu’il croit en les droits de l’homme.</a:t>
            </a:r>
          </a:p>
        </p:txBody>
      </p:sp>
    </p:spTree>
    <p:extLst>
      <p:ext uri="{BB962C8B-B14F-4D97-AF65-F5344CB8AC3E}">
        <p14:creationId xmlns:p14="http://schemas.microsoft.com/office/powerpoint/2010/main" val="2350578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Ça fait pas de sens!  Corrigez les phrases: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56758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L’année 2012 était une défaite pour Barack Obama car il a gagné les élections.</a:t>
            </a:r>
          </a:p>
        </p:txBody>
      </p:sp>
    </p:spTree>
    <p:extLst>
      <p:ext uri="{BB962C8B-B14F-4D97-AF65-F5344CB8AC3E}">
        <p14:creationId xmlns:p14="http://schemas.microsoft.com/office/powerpoint/2010/main" val="760606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Ça fait pas de sens!  Corrigez les phrases: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56758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Le gouvernement décide si un criminel est coupable ou innocent.</a:t>
            </a:r>
            <a:endParaRPr lang="fr-FR" sz="4000" dirty="0" smtClean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847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Ça fait pas de sens!  Corrigez les phrases: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56758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Une personne qui est pacifique aime </a:t>
            </a:r>
            <a:r>
              <a:rPr lang="fr-FR" sz="4000" smtClean="0">
                <a:latin typeface="Dimbo" panose="020B0603010101010101" pitchFamily="34" charset="0"/>
              </a:rPr>
              <a:t>la guerre.</a:t>
            </a:r>
            <a:endParaRPr lang="fr-FR" sz="4000" dirty="0" smtClean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811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Ça fait pas de sens!  Corrigez les phrases: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56758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Si vous êtes conservateur ou conservatrice, vous aime Barack Obama.</a:t>
            </a:r>
          </a:p>
        </p:txBody>
      </p:sp>
    </p:spTree>
    <p:extLst>
      <p:ext uri="{BB962C8B-B14F-4D97-AF65-F5344CB8AC3E}">
        <p14:creationId xmlns:p14="http://schemas.microsoft.com/office/powerpoint/2010/main" val="3424489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Ça fait pas de sens!  Corrigez les phrases: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56758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Faire du chantage, c’est un trahison au gouvernement, punissable par la mort.</a:t>
            </a:r>
          </a:p>
        </p:txBody>
      </p:sp>
    </p:spTree>
    <p:extLst>
      <p:ext uri="{BB962C8B-B14F-4D97-AF65-F5344CB8AC3E}">
        <p14:creationId xmlns:p14="http://schemas.microsoft.com/office/powerpoint/2010/main" val="3159378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250</Words>
  <Application>Microsoft Office PowerPoint</Application>
  <PresentationFormat>Widescreen</PresentationFormat>
  <Paragraphs>23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2014-10-28T11:29:25Z</dcterms:created>
  <dcterms:modified xsi:type="dcterms:W3CDTF">2014-10-28T15:26:46Z</dcterms:modified>
</cp:coreProperties>
</file>